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  <p:sldId id="284" r:id="rId15"/>
    <p:sldId id="285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9C"/>
    <a:srgbClr val="CC0099"/>
    <a:srgbClr val="FF37CB"/>
    <a:srgbClr val="6CA6AB"/>
    <a:srgbClr val="FF3F3F"/>
    <a:srgbClr val="934BC9"/>
    <a:srgbClr val="90FF6D"/>
    <a:srgbClr val="FF1D1D"/>
    <a:srgbClr val="EDAA73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p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o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CA6AB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CA29C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effectLst/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Kayak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8FC77-9DB1-EA2F-077D-6FEFB6F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858" y="2317524"/>
            <a:ext cx="2696705" cy="2696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AFA3D-4DFF-2E51-4910-EDF7ADA68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65" y="2300248"/>
            <a:ext cx="5427961" cy="542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E2323-EB97-C971-F2BD-4FE8C88BF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570" r="89941">
                        <a14:foregroundMark x1="9668" y1="65039" x2="9570" y2="61621"/>
                        <a14:backgroundMark x1="24023" y1="90137" x2="62402" y2="61719"/>
                        <a14:backgroundMark x1="62402" y1="61719" x2="63672" y2="60254"/>
                        <a14:backgroundMark x1="92773" y1="34668" x2="71289" y2="53418"/>
                        <a14:backgroundMark x1="71289" y1="53418" x2="70215" y2="53418"/>
                        <a14:backgroundMark x1="73438" y1="53809" x2="84180" y2="61816"/>
                        <a14:backgroundMark x1="80762" y1="79980" x2="84570" y2="72559"/>
                        <a14:backgroundMark x1="83203" y1="62988" x2="85547" y2="68359"/>
                        <a14:backgroundMark x1="83789" y1="73340" x2="84375" y2="69629"/>
                        <a14:backgroundMark x1="84375" y1="69629" x2="79199" y2="77148"/>
                        <a14:backgroundMark x1="14160" y1="49219" x2="23145" y2="36719"/>
                        <a14:backgroundMark x1="23145" y1="36719" x2="31641" y2="34082"/>
                        <a14:backgroundMark x1="31641" y1="34082" x2="33594" y2="34082"/>
                        <a14:backgroundMark x1="31152" y1="34668" x2="12695" y2="21973"/>
                        <a14:backgroundMark x1="12695" y1="21973" x2="11621" y2="20313"/>
                        <a14:backgroundMark x1="24023" y1="43457" x2="12402" y2="50488"/>
                        <a14:backgroundMark x1="14160" y1="52637" x2="21973" y2="42090"/>
                        <a14:backgroundMark x1="25391" y1="43262" x2="18359" y2="46680"/>
                        <a14:backgroundMark x1="13965" y1="52832" x2="16602" y2="49219"/>
                        <a14:backgroundMark x1="13379" y1="17188" x2="17090" y2="22656"/>
                        <a14:backgroundMark x1="17090" y1="22656" x2="18359" y2="17773"/>
                        <a14:backgroundMark x1="18359" y1="17773" x2="20215" y2="19727"/>
                        <a14:backgroundMark x1="37891" y1="18555" x2="43555" y2="24121"/>
                        <a14:backgroundMark x1="43555" y1="24121" x2="78418" y2="19629"/>
                        <a14:backgroundMark x1="78418" y1="19629" x2="79004" y2="19141"/>
                        <a14:backgroundMark x1="79004" y1="18945" x2="86035" y2="17383"/>
                        <a14:backgroundMark x1="84961" y1="18164" x2="75781" y2="17578"/>
                        <a14:backgroundMark x1="35156" y1="17773" x2="39160" y2="17969"/>
                        <a14:backgroundMark x1="20605" y1="19336" x2="20410" y2="16309"/>
                        <a14:backgroundMark x1="20020" y1="78809" x2="53320" y2="66211"/>
                        <a14:backgroundMark x1="16406" y1="85547" x2="25000" y2="86133"/>
                        <a14:backgroundMark x1="25000" y1="86133" x2="61035" y2="83496"/>
                        <a14:backgroundMark x1="61035" y1="83496" x2="74219" y2="86035"/>
                        <a14:backgroundMark x1="74219" y1="86035" x2="84375" y2="84668"/>
                        <a14:backgroundMark x1="84375" y1="84668" x2="84180" y2="75781"/>
                        <a14:backgroundMark x1="84570" y1="40723" x2="84570" y2="38477"/>
                        <a14:backgroundMark x1="84570" y1="38867" x2="84961" y2="37305"/>
                        <a14:backgroundMark x1="80176" y1="19531" x2="85352" y2="18164"/>
                        <a14:backgroundMark x1="13574" y1="53809" x2="15625" y2="50684"/>
                        <a14:backgroundMark x1="14063" y1="53027" x2="15527" y2="51074"/>
                        <a14:backgroundMark x1="84668" y1="38770" x2="85449" y2="36719"/>
                        <a14:backgroundMark x1="85645" y1="36426" x2="83984" y2="39355"/>
                        <a14:backgroundMark x1="84180" y1="38867" x2="86035" y2="35645"/>
                        <a14:backgroundMark x1="34766" y1="84961" x2="60938" y2="70898"/>
                        <a14:backgroundMark x1="60938" y1="70898" x2="80371" y2="82910"/>
                        <a14:backgroundMark x1="15723" y1="85352" x2="15723" y2="74707"/>
                        <a14:backgroundMark x1="15332" y1="74707" x2="16895" y2="75977"/>
                        <a14:backgroundMark x1="15918" y1="73047" x2="15918" y2="73047"/>
                        <a14:backgroundMark x1="15918" y1="73535" x2="14941" y2="74512"/>
                        <a14:backgroundMark x1="82813" y1="19043" x2="84863" y2="18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71474" y="1881192"/>
            <a:ext cx="3569368" cy="3569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826CB-DED2-3AB5-5F77-A7D8FED665B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115E7-B84A-590A-AF41-F29D10A1F6D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6" y="795018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Submarino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C37978A-CEE0-2671-B45F-56D3E11B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9" y="1529314"/>
            <a:ext cx="4758761" cy="47587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4B49D4B-25CF-509B-5415-AF519F27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6" y="2398783"/>
            <a:ext cx="7184638" cy="7184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0E9C9-75D9-1220-2D1B-58172566322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82AAF-2814-25F0-FFC8-7EA9B4590F7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0033" y="559686"/>
            <a:ext cx="42805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Balsa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E7A7F-7287-C05D-DE11-7493CA01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98" y="1429155"/>
            <a:ext cx="4928461" cy="4928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71149-4794-5312-BF58-317DC544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28" y="1282626"/>
            <a:ext cx="7742556" cy="7742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106AE-CECD-0D97-68D9-9FD8EEFEF52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38726-9E98-7A4E-D708-026729520B1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47886" y="1094705"/>
            <a:ext cx="611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Globo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aerostático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77B65-5F0F-0A8A-15A6-7321D551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81" y="1780461"/>
            <a:ext cx="4739887" cy="473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E2951-569F-270B-B2A1-E5ACF345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0" y="1632287"/>
            <a:ext cx="7232008" cy="7232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79E55-BBDE-7D66-1EA0-C6185555235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A18A3-E675-DED8-6545-3EF2402ED93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8991" y="587386"/>
            <a:ext cx="3713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Tranvía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55064-80BB-3993-43E5-FBF12A53D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8" y="1634637"/>
            <a:ext cx="2937940" cy="2937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79F10-A06E-515C-7AD4-489F3B360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7" y="1194239"/>
            <a:ext cx="6303168" cy="6303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CB5B4-A70D-144E-9567-17F178FF9C4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E562A-282B-9FEB-1F95-76D2B8EFAA7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0795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Helicóptero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4CBC8-C100-7077-889E-17C40966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69" y="1972380"/>
            <a:ext cx="3827639" cy="382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F945-7672-DEAA-F129-7BF9AD1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68" y="2309207"/>
            <a:ext cx="6981623" cy="6981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3090D-B260-1D90-CBDD-CE890FA12F6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DC665-9F2B-DC19-0D93-CCB5C4C7E3F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5078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Tren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train&#10;&#10;AI-generated content may be incorrect.">
            <a:extLst>
              <a:ext uri="{FF2B5EF4-FFF2-40B4-BE49-F238E27FC236}">
                <a16:creationId xmlns:a16="http://schemas.microsoft.com/office/drawing/2014/main" id="{FA45A4E1-8D04-D533-67DE-954F8632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98" y="1429155"/>
            <a:ext cx="3886200" cy="3886200"/>
          </a:xfrm>
          <a:prstGeom prst="rect">
            <a:avLst/>
          </a:prstGeom>
        </p:spPr>
      </p:pic>
      <p:pic>
        <p:nvPicPr>
          <p:cNvPr id="3" name="Picture 2" descr="A cartoon of a train&#10;&#10;AI-generated content may be incorrect.">
            <a:extLst>
              <a:ext uri="{FF2B5EF4-FFF2-40B4-BE49-F238E27FC236}">
                <a16:creationId xmlns:a16="http://schemas.microsoft.com/office/drawing/2014/main" id="{136F63E7-AFBB-07CA-DE4D-1999029A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1" y="2127070"/>
            <a:ext cx="7580184" cy="7580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7D300-BECB-C951-D8B2-457663CCF24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0ED79-1C33-CECF-F605-238F9185C19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2272" y="795135"/>
            <a:ext cx="335612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Carro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B2A5D5FC-8296-945E-1B0C-6B0A97520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72" y="1930922"/>
            <a:ext cx="3184538" cy="3184538"/>
          </a:xfrm>
          <a:prstGeom prst="rect">
            <a:avLst/>
          </a:prstGeom>
        </p:spPr>
      </p:pic>
      <p:pic>
        <p:nvPicPr>
          <p:cNvPr id="4" name="Picture 3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8F80A8D1-3DDC-A9EB-B608-025816CE8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4" y="1930922"/>
            <a:ext cx="6702272" cy="6702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7DF47-7843-237D-2723-63189110203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7662F-E27A-DA22-D029-6AA544B231B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29711" y="942456"/>
            <a:ext cx="4262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Furgoneta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882CF-AA09-2D5C-BF49-4785EACF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5" y="1652128"/>
            <a:ext cx="3028360" cy="3028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DB339-147A-CBC2-784F-B38C86F1C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" y="1665731"/>
            <a:ext cx="6666624" cy="666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E29D2-FA84-4BA8-46F3-EF6788A49F9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66B4-2172-43CF-1FAD-EF0111B7D705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9392" y="932659"/>
            <a:ext cx="42090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Autobús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 descr="A cartoon of a yellow bus&#10;&#10;AI-generated content may be incorrect.">
            <a:extLst>
              <a:ext uri="{FF2B5EF4-FFF2-40B4-BE49-F238E27FC236}">
                <a16:creationId xmlns:a16="http://schemas.microsoft.com/office/drawing/2014/main" id="{47130CC0-53F8-871F-C2B4-48AD9905E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0" y="1802128"/>
            <a:ext cx="3436200" cy="3436200"/>
          </a:xfrm>
          <a:prstGeom prst="rect">
            <a:avLst/>
          </a:prstGeom>
        </p:spPr>
      </p:pic>
      <p:pic>
        <p:nvPicPr>
          <p:cNvPr id="2" name="Picture 1" descr="A cartoon of a yellow bus&#10;&#10;AI-generated content may be incorrect.">
            <a:extLst>
              <a:ext uri="{FF2B5EF4-FFF2-40B4-BE49-F238E27FC236}">
                <a16:creationId xmlns:a16="http://schemas.microsoft.com/office/drawing/2014/main" id="{DB1F5A21-6619-8B98-E6B1-6D333BFA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8" y="1429155"/>
            <a:ext cx="7509271" cy="7509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B1FDB-2F0F-E50B-0430-0360C3B21E8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550E-F401-5623-3419-F158A157F5E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30603" y="1239968"/>
            <a:ext cx="6170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6000" dirty="0" err="1">
                <a:solidFill>
                  <a:prstClr val="black"/>
                </a:solidFill>
                <a:latin typeface="Teaching Print Dotted" pitchFamily="50" charset="0"/>
              </a:rPr>
              <a:t>Camión</a:t>
            </a:r>
            <a:r>
              <a:rPr lang="en-US" sz="6000" dirty="0">
                <a:solidFill>
                  <a:prstClr val="black"/>
                </a:solidFill>
                <a:latin typeface="Teaching Print Dotted" pitchFamily="50" charset="0"/>
              </a:rPr>
              <a:t> de </a:t>
            </a:r>
            <a:r>
              <a:rPr lang="en-US" sz="6000" dirty="0" err="1">
                <a:solidFill>
                  <a:prstClr val="black"/>
                </a:solidFill>
                <a:latin typeface="Teaching Print Dotted" pitchFamily="50" charset="0"/>
              </a:rPr>
              <a:t>bomberos</a:t>
            </a:r>
            <a:endParaRPr lang="en-US" sz="6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fire truck&#10;&#10;AI-generated content may be incorrect.">
            <a:extLst>
              <a:ext uri="{FF2B5EF4-FFF2-40B4-BE49-F238E27FC236}">
                <a16:creationId xmlns:a16="http://schemas.microsoft.com/office/drawing/2014/main" id="{FF6557E2-A131-D914-C2FA-77E93974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15" y="1747800"/>
            <a:ext cx="3625853" cy="3625853"/>
          </a:xfrm>
          <a:prstGeom prst="rect">
            <a:avLst/>
          </a:prstGeom>
        </p:spPr>
      </p:pic>
      <p:pic>
        <p:nvPicPr>
          <p:cNvPr id="3" name="Picture 2" descr="A cartoon of a fire truck&#10;&#10;AI-generated content may be incorrect.">
            <a:extLst>
              <a:ext uri="{FF2B5EF4-FFF2-40B4-BE49-F238E27FC236}">
                <a16:creationId xmlns:a16="http://schemas.microsoft.com/office/drawing/2014/main" id="{EAA5ED92-046D-CE22-DD75-553BDEC1F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1747800"/>
            <a:ext cx="6837597" cy="6837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52281-51EF-A3CF-1619-97BB3F5DE04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D4FC0-C895-B04B-32BB-1A32D20B688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1E149B-413E-0BD4-BA4D-5C65599C5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8" y="1872713"/>
            <a:ext cx="3240060" cy="3240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5745" y="693569"/>
            <a:ext cx="32400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Avión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D7289E-6C4F-C8F4-54A7-A877D319E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2249251"/>
            <a:ext cx="6066178" cy="6066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D0F61-1F7B-D35F-0250-A986BE69F8A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EE2B5-E980-96A5-CD3C-5CD1E91A3A0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07506" y="960083"/>
            <a:ext cx="446814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latin typeface="Teaching Print Dotted" pitchFamily="50" charset="0"/>
              </a:rPr>
              <a:t>Bicicleta</a:t>
            </a:r>
          </a:p>
        </p:txBody>
      </p:sp>
      <p:pic>
        <p:nvPicPr>
          <p:cNvPr id="19" name="Picture 18" descr="A blue and orange bicycle&#10;&#10;AI-generated content may be incorrect.">
            <a:extLst>
              <a:ext uri="{FF2B5EF4-FFF2-40B4-BE49-F238E27FC236}">
                <a16:creationId xmlns:a16="http://schemas.microsoft.com/office/drawing/2014/main" id="{737016EA-04E7-246A-F734-FEBA5AC2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2233500"/>
            <a:ext cx="3614850" cy="3614850"/>
          </a:xfrm>
          <a:prstGeom prst="rect">
            <a:avLst/>
          </a:prstGeom>
        </p:spPr>
      </p:pic>
      <p:pic>
        <p:nvPicPr>
          <p:cNvPr id="3" name="Picture 2" descr="A blue and orange bicycle&#10;&#10;AI-generated content may be incorrect.">
            <a:extLst>
              <a:ext uri="{FF2B5EF4-FFF2-40B4-BE49-F238E27FC236}">
                <a16:creationId xmlns:a16="http://schemas.microsoft.com/office/drawing/2014/main" id="{B47BACD5-7454-1592-7BE6-EACE28F15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9" y="1588275"/>
            <a:ext cx="6068252" cy="6068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CDD84-7D9D-9CA8-4533-BA4CCC9F361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FDA84-9D10-8569-E086-9BF093FB146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Triciclo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B142A-2242-95EB-BA15-20DA1296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02" y="1990408"/>
            <a:ext cx="3791584" cy="3791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95015-B672-BA7A-9ED8-F99DCE60D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20" y="2122061"/>
            <a:ext cx="6320558" cy="632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C8824-407C-1B4D-7721-38A5B651E5A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063E8-9614-118D-B8AE-E274D1F83E3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77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308</cp:revision>
  <dcterms:created xsi:type="dcterms:W3CDTF">2025-02-12T09:43:58Z</dcterms:created>
  <dcterms:modified xsi:type="dcterms:W3CDTF">2025-05-09T12:17:07Z</dcterms:modified>
</cp:coreProperties>
</file>